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304" r:id="rId5"/>
    <p:sldId id="289" r:id="rId6"/>
    <p:sldId id="293" r:id="rId7"/>
    <p:sldId id="290" r:id="rId8"/>
    <p:sldId id="291" r:id="rId9"/>
    <p:sldId id="292" r:id="rId10"/>
    <p:sldId id="263" r:id="rId11"/>
    <p:sldId id="294" r:id="rId12"/>
    <p:sldId id="295" r:id="rId13"/>
    <p:sldId id="296" r:id="rId14"/>
    <p:sldId id="297" r:id="rId15"/>
    <p:sldId id="298" r:id="rId16"/>
    <p:sldId id="303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E3"/>
    <a:srgbClr val="393939"/>
    <a:srgbClr val="04396C"/>
    <a:srgbClr val="1E3252"/>
    <a:srgbClr val="6497B1"/>
    <a:srgbClr val="AEAFA9"/>
    <a:srgbClr val="418A9D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055122" y="2676872"/>
            <a:ext cx="8081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11. Convolution Neural Network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368077" y="4346555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발표자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조형찬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</a:rPr>
              <a:t>SUMMER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 경진대회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E1F8D-5F45-5254-8CD3-FF41274ABB30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15B19-81D9-1A1D-8D82-015C219E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2" y="2558599"/>
            <a:ext cx="11211045" cy="3838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39FA65-47D9-2114-AF93-3B9143E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485290"/>
            <a:ext cx="4160274" cy="842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D5B9D-E74E-E166-ED01-94EB4345F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78" y="1412013"/>
            <a:ext cx="7062706" cy="1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15B19-81D9-1A1D-8D82-015C219E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2" y="2558599"/>
            <a:ext cx="11211045" cy="3838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39FA65-47D9-2114-AF93-3B9143E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485290"/>
            <a:ext cx="4160274" cy="842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D5B9D-E74E-E166-ED01-94EB4345F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78" y="1412013"/>
            <a:ext cx="7062706" cy="1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7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DD345-6EFC-46DF-8637-2A87899F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46" y="1178876"/>
            <a:ext cx="9954907" cy="55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NN 알고리즘들] AlexNet의 구조 by bskyvision.com">
            <a:extLst>
              <a:ext uri="{FF2B5EF4-FFF2-40B4-BE49-F238E27FC236}">
                <a16:creationId xmlns:a16="http://schemas.microsoft.com/office/drawing/2014/main" id="{AA34ED3E-ED2D-1705-F0A4-98535448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2" y="2269067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DD59B6-F109-4432-10AE-0E2812C54749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Alex-net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531C3-2EEC-F8DE-1EF9-BABE2142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91" y="1287609"/>
            <a:ext cx="4995884" cy="1545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5A3D9C-AE25-DE6A-D047-E27C9B52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357" y="3249334"/>
            <a:ext cx="3065488" cy="21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4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210802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GoogLeNet | PyTorch">
            <a:extLst>
              <a:ext uri="{FF2B5EF4-FFF2-40B4-BE49-F238E27FC236}">
                <a16:creationId xmlns:a16="http://schemas.microsoft.com/office/drawing/2014/main" id="{942B6A64-8D41-7D37-E2A2-1F43CE0F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602" y="4337667"/>
            <a:ext cx="5137357" cy="200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NN 알고리즘들] GoogLeNet(inception v1)의 구조 by bskyvision.com">
            <a:extLst>
              <a:ext uri="{FF2B5EF4-FFF2-40B4-BE49-F238E27FC236}">
                <a16:creationId xmlns:a16="http://schemas.microsoft.com/office/drawing/2014/main" id="{427E1B84-C16D-CD2F-CF55-B764B120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35" y="2365376"/>
            <a:ext cx="8977612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251B-635E-F9C4-3FA7-0A954AC7736D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Google-net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86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Residual Net - ResNet">
            <a:extLst>
              <a:ext uri="{FF2B5EF4-FFF2-40B4-BE49-F238E27FC236}">
                <a16:creationId xmlns:a16="http://schemas.microsoft.com/office/drawing/2014/main" id="{D13CCD6E-5A77-6BE5-3C84-D7C462D7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2540176"/>
            <a:ext cx="112109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4F7C3F-F330-CFD0-9657-87A0FB117876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Res-net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637DF6-582B-2CE1-03C5-59B2D248A892}"/>
              </a:ext>
            </a:extLst>
          </p:cNvPr>
          <p:cNvSpPr/>
          <p:nvPr/>
        </p:nvSpPr>
        <p:spPr>
          <a:xfrm>
            <a:off x="6804382" y="1568203"/>
            <a:ext cx="4619973" cy="86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많은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layer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를 쌓아서 학습한다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fast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forward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방식을 채택하여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좀 더 빠른 결과와 학습효과를 보여준다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08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B4DA4-98B5-A906-D73E-529222887F0A}"/>
              </a:ext>
            </a:extLst>
          </p:cNvPr>
          <p:cNvSpPr txBox="1"/>
          <p:nvPr/>
        </p:nvSpPr>
        <p:spPr>
          <a:xfrm>
            <a:off x="1103489" y="1351562"/>
            <a:ext cx="724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https://laboputer.github.io/machine-learning/2020/03/12/mnist995/</a:t>
            </a:r>
          </a:p>
        </p:txBody>
      </p:sp>
      <p:pic>
        <p:nvPicPr>
          <p:cNvPr id="4098" name="Picture 2" descr="CNN으로 MNIST 분류">
            <a:extLst>
              <a:ext uri="{FF2B5EF4-FFF2-40B4-BE49-F238E27FC236}">
                <a16:creationId xmlns:a16="http://schemas.microsoft.com/office/drawing/2014/main" id="{B8098EC4-134B-76D4-F2C0-C35EB508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40" y="1886607"/>
            <a:ext cx="8857757" cy="45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A44B0-7566-CBAA-0C40-592147C2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96" y="1657260"/>
            <a:ext cx="5380958" cy="4771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CC2F6-4D47-77FA-0849-D1E147F94F6E}"/>
              </a:ext>
            </a:extLst>
          </p:cNvPr>
          <p:cNvSpPr txBox="1"/>
          <p:nvPr/>
        </p:nvSpPr>
        <p:spPr>
          <a:xfrm>
            <a:off x="6843892" y="2227871"/>
            <a:ext cx="3321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앙상블 구현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https://limitsinx.tistory.com/48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1B7C0-D0E4-CAB9-F2DB-C1D1F813C18D}"/>
              </a:ext>
            </a:extLst>
          </p:cNvPr>
          <p:cNvSpPr txBox="1"/>
          <p:nvPr/>
        </p:nvSpPr>
        <p:spPr>
          <a:xfrm>
            <a:off x="6691978" y="3571670"/>
            <a:ext cx="446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앙상블 기법들 소개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https://www.cv-learn.com/20211231-gdg-gwangju-2019-ensemble-automl/</a:t>
            </a:r>
          </a:p>
        </p:txBody>
      </p:sp>
    </p:spTree>
    <p:extLst>
      <p:ext uri="{BB962C8B-B14F-4D97-AF65-F5344CB8AC3E}">
        <p14:creationId xmlns:p14="http://schemas.microsoft.com/office/powerpoint/2010/main" val="326113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476225" cy="707886"/>
            <a:chOff x="294640" y="3596640"/>
            <a:chExt cx="147622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27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CNN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777863" cy="707886"/>
            <a:chOff x="294640" y="3596640"/>
            <a:chExt cx="277786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CNN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구현하기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합성곱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 신경망 무엇인가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?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코딩으로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CNN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구현하기</a:t>
            </a:r>
            <a:endParaRPr lang="en-US" altLang="ko-KR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D42AF-D73C-2A6E-9F18-E940F1E1393F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F61BA5-1CE3-F70B-7C75-EDABC64B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2" y="1424343"/>
            <a:ext cx="8809495" cy="50819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70860-DF89-FF82-6C3A-FDA09033D2B3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70860-DF89-FF82-6C3A-FDA09033D2B3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EBB358-F817-91F1-6B00-9E839207FBF1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+mj-ea"/>
                <a:ea typeface="+mj-ea"/>
              </a:rPr>
              <a:t>왜 </a:t>
            </a:r>
            <a:r>
              <a:rPr lang="ko-KR" altLang="en-US" sz="4000" dirty="0" err="1">
                <a:solidFill>
                  <a:schemeClr val="tx1"/>
                </a:solidFill>
                <a:latin typeface="+mj-ea"/>
                <a:ea typeface="+mj-ea"/>
              </a:rPr>
              <a:t>합성곱인가</a:t>
            </a:r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B0E70-9C01-1477-BB3F-05EB9C0610D5}"/>
              </a:ext>
            </a:extLst>
          </p:cNvPr>
          <p:cNvSpPr txBox="1"/>
          <p:nvPr/>
        </p:nvSpPr>
        <p:spPr>
          <a:xfrm>
            <a:off x="4794956" y="1587690"/>
            <a:ext cx="3903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https://setosa.io/ev/image-kernels/</a:t>
            </a:r>
          </a:p>
        </p:txBody>
      </p:sp>
      <p:pic>
        <p:nvPicPr>
          <p:cNvPr id="9220" name="Picture 4" descr="人Co BLOG ::">
            <a:extLst>
              <a:ext uri="{FF2B5EF4-FFF2-40B4-BE49-F238E27FC236}">
                <a16:creationId xmlns:a16="http://schemas.microsoft.com/office/drawing/2014/main" id="{5237E759-8627-6CA0-B5F4-5F50EE44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2690283"/>
            <a:ext cx="7669213" cy="33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2A0EA-5511-712C-6760-B0D02390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44" y="1511886"/>
            <a:ext cx="9328711" cy="5011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692F85-809B-719B-57D5-8856923BB83D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8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98F2B-FCAB-86E6-4786-C0FA8BB1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5" y="1897436"/>
            <a:ext cx="4593673" cy="47926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5B1969-9F56-FC19-2138-901F6698E47B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7514E-8F79-ADE6-FAC1-5B5CE74A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70" y="1901669"/>
            <a:ext cx="4492062" cy="47884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58FE2E-B2FB-4641-DF23-220D4F1A7774}"/>
              </a:ext>
            </a:extLst>
          </p:cNvPr>
          <p:cNvSpPr/>
          <p:nvPr/>
        </p:nvSpPr>
        <p:spPr>
          <a:xfrm>
            <a:off x="773289" y="2573867"/>
            <a:ext cx="1732844" cy="1749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4D772E1-6800-E6AB-0DB6-828DF86F935E}"/>
              </a:ext>
            </a:extLst>
          </p:cNvPr>
          <p:cNvSpPr/>
          <p:nvPr/>
        </p:nvSpPr>
        <p:spPr>
          <a:xfrm>
            <a:off x="595946" y="1651140"/>
            <a:ext cx="1732844" cy="597720"/>
          </a:xfrm>
          <a:prstGeom prst="wedgeRoundRectCallout">
            <a:avLst>
              <a:gd name="adj1" fmla="val -9107"/>
              <a:gd name="adj2" fmla="val 8799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3X3 filter</a:t>
            </a:r>
            <a:endParaRPr lang="ko-KR" altLang="en-US" sz="25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4F90D6C-870D-FFF8-2A4E-7ADC2FF2D398}"/>
              </a:ext>
            </a:extLst>
          </p:cNvPr>
          <p:cNvSpPr/>
          <p:nvPr/>
        </p:nvSpPr>
        <p:spPr>
          <a:xfrm>
            <a:off x="4837749" y="1826118"/>
            <a:ext cx="1732844" cy="597720"/>
          </a:xfrm>
          <a:prstGeom prst="wedgeRoundRectCallout">
            <a:avLst>
              <a:gd name="adj1" fmla="val 29329"/>
              <a:gd name="adj2" fmla="val 1210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stride = 2</a:t>
            </a:r>
            <a:endParaRPr lang="ko-KR" altLang="en-US" sz="2500" dirty="0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874FCAD0-DC46-8139-EC51-7A2BE68DD8C3}"/>
              </a:ext>
            </a:extLst>
          </p:cNvPr>
          <p:cNvSpPr/>
          <p:nvPr/>
        </p:nvSpPr>
        <p:spPr>
          <a:xfrm>
            <a:off x="9324177" y="1633616"/>
            <a:ext cx="2546089" cy="790222"/>
          </a:xfrm>
          <a:prstGeom prst="frame">
            <a:avLst>
              <a:gd name="adj1" fmla="val 20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result : 3 X 3 output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5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C8DC0B-5834-4AD4-645F-FC625CF23717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0E086-4E05-3B7C-9E4F-977D8076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139111"/>
            <a:ext cx="9483085" cy="47188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FDC5FD-503F-A0CB-A47F-AEB197B3910D}"/>
              </a:ext>
            </a:extLst>
          </p:cNvPr>
          <p:cNvSpPr/>
          <p:nvPr/>
        </p:nvSpPr>
        <p:spPr>
          <a:xfrm>
            <a:off x="304800" y="1213556"/>
            <a:ext cx="10859911" cy="71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+mj-ea"/>
                <a:ea typeface="+mj-ea"/>
              </a:rPr>
              <a:t>줄어드는 </a:t>
            </a:r>
            <a:r>
              <a:rPr lang="en-US" altLang="ko-KR" sz="2700" dirty="0">
                <a:solidFill>
                  <a:schemeClr val="tx1"/>
                </a:solidFill>
                <a:latin typeface="+mj-ea"/>
                <a:ea typeface="+mj-ea"/>
              </a:rPr>
              <a:t>Data-size</a:t>
            </a:r>
            <a:r>
              <a:rPr lang="ko-KR" altLang="en-US" sz="2700" dirty="0">
                <a:solidFill>
                  <a:schemeClr val="tx1"/>
                </a:solidFill>
                <a:latin typeface="+mj-ea"/>
                <a:ea typeface="+mj-ea"/>
              </a:rPr>
              <a:t>를 어떻게 보정할 수 있는가</a:t>
            </a:r>
            <a:r>
              <a:rPr lang="en-US" altLang="ko-KR" sz="2700" dirty="0">
                <a:solidFill>
                  <a:schemeClr val="tx1"/>
                </a:solidFill>
                <a:latin typeface="+mj-ea"/>
                <a:ea typeface="+mj-ea"/>
              </a:rPr>
              <a:t>? – Padding</a:t>
            </a:r>
            <a:endParaRPr lang="ko-KR" altLang="en-US" sz="2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035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DA7A60-03E4-B192-327F-0207B3524D99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5ABA1-EB96-6226-1C67-E3872ABF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63" y="1424343"/>
            <a:ext cx="8137363" cy="54023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27292-8C05-2855-144F-DCAFF8D806D7}"/>
              </a:ext>
            </a:extLst>
          </p:cNvPr>
          <p:cNvSpPr/>
          <p:nvPr/>
        </p:nvSpPr>
        <p:spPr>
          <a:xfrm>
            <a:off x="7603067" y="5802489"/>
            <a:ext cx="1936044" cy="541867"/>
          </a:xfrm>
          <a:prstGeom prst="rect">
            <a:avLst/>
          </a:prstGeom>
          <a:solidFill>
            <a:srgbClr val="BCDE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(28, 28, 6)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8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EC27-44EF-34DE-5EE1-4E6CA9EA332B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1EFEA-8E61-0C29-8138-10211F0C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7" y="1697190"/>
            <a:ext cx="11126426" cy="45979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220E1F-3760-6B75-0270-DCA459A975F8}"/>
              </a:ext>
            </a:extLst>
          </p:cNvPr>
          <p:cNvSpPr/>
          <p:nvPr/>
        </p:nvSpPr>
        <p:spPr>
          <a:xfrm>
            <a:off x="3347156" y="4927600"/>
            <a:ext cx="841676" cy="89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7F0D66-0C92-B23B-8A06-14A15689D816}"/>
              </a:ext>
            </a:extLst>
          </p:cNvPr>
          <p:cNvSpPr/>
          <p:nvPr/>
        </p:nvSpPr>
        <p:spPr>
          <a:xfrm>
            <a:off x="6214534" y="4927600"/>
            <a:ext cx="841676" cy="89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6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205</Words>
  <Application>Microsoft Office PowerPoint</Application>
  <PresentationFormat>와이드스크린</PresentationFormat>
  <Paragraphs>59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Hyungchan Cho</dc:creator>
  <cp:lastModifiedBy>김민서</cp:lastModifiedBy>
  <cp:revision>22</cp:revision>
  <dcterms:created xsi:type="dcterms:W3CDTF">2020-09-07T02:34:06Z</dcterms:created>
  <dcterms:modified xsi:type="dcterms:W3CDTF">2023-06-30T05:14:40Z</dcterms:modified>
</cp:coreProperties>
</file>